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62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52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85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86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81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52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44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42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560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09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AB4C-E2AA-4709-AC7B-A02AB0DF6D62}" type="datetimeFigureOut">
              <a:rPr lang="en-GB" smtClean="0"/>
              <a:t>03/07/2016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A3853-331E-43A5-955E-A08A1D1782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53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2151017" y="1142498"/>
            <a:ext cx="8372664" cy="2350643"/>
            <a:chOff x="2151017" y="1142498"/>
            <a:chExt cx="8372664" cy="2350643"/>
          </a:xfrm>
        </p:grpSpPr>
        <p:sp>
          <p:nvSpPr>
            <p:cNvPr id="4" name="TextBox 3"/>
            <p:cNvSpPr txBox="1"/>
            <p:nvPr/>
          </p:nvSpPr>
          <p:spPr>
            <a:xfrm>
              <a:off x="2151017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0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58342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65667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172992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3</a:t>
              </a:r>
            </a:p>
          </p:txBody>
        </p:sp>
        <p:cxnSp>
          <p:nvCxnSpPr>
            <p:cNvPr id="9" name="Straight Arrow Connector 8"/>
            <p:cNvCxnSpPr>
              <a:stCxn id="4" idx="3"/>
              <a:endCxn id="5" idx="1"/>
            </p:cNvCxnSpPr>
            <p:nvPr/>
          </p:nvCxnSpPr>
          <p:spPr>
            <a:xfrm>
              <a:off x="2503999" y="1604163"/>
              <a:ext cx="165434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5" idx="3"/>
              <a:endCxn id="6" idx="1"/>
            </p:cNvCxnSpPr>
            <p:nvPr/>
          </p:nvCxnSpPr>
          <p:spPr>
            <a:xfrm>
              <a:off x="4511324" y="1604163"/>
              <a:ext cx="165434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6" idx="3"/>
              <a:endCxn id="7" idx="1"/>
            </p:cNvCxnSpPr>
            <p:nvPr/>
          </p:nvCxnSpPr>
          <p:spPr>
            <a:xfrm>
              <a:off x="6518649" y="1604163"/>
              <a:ext cx="165434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854117" y="1142499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1</a:t>
              </a:r>
              <a:r>
                <a:rPr lang="en-GB" dirty="0"/>
                <a:t> = f(s</a:t>
              </a:r>
              <a:r>
                <a:rPr lang="en-GB" baseline="-25000" dirty="0"/>
                <a:t>0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61441" y="1142499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2</a:t>
              </a:r>
              <a:r>
                <a:rPr lang="en-GB" dirty="0"/>
                <a:t> = f(s</a:t>
              </a:r>
              <a:r>
                <a:rPr lang="en-GB" baseline="-25000" dirty="0"/>
                <a:t>1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868765" y="1142498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3</a:t>
              </a:r>
              <a:r>
                <a:rPr lang="en-GB" dirty="0"/>
                <a:t> = f(s</a:t>
              </a:r>
              <a:r>
                <a:rPr lang="en-GB" baseline="-25000" dirty="0"/>
                <a:t>2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180317" y="1419497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…</a:t>
              </a:r>
            </a:p>
          </p:txBody>
        </p:sp>
        <p:cxnSp>
          <p:nvCxnSpPr>
            <p:cNvPr id="22" name="Straight Arrow Connector 21"/>
            <p:cNvCxnSpPr>
              <a:stCxn id="7" idx="3"/>
            </p:cNvCxnSpPr>
            <p:nvPr/>
          </p:nvCxnSpPr>
          <p:spPr>
            <a:xfrm>
              <a:off x="8525974" y="1604163"/>
              <a:ext cx="165434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4334548" y="1788829"/>
              <a:ext cx="285" cy="133498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6341588" y="1788829"/>
              <a:ext cx="285" cy="133498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>
              <a:off x="8348343" y="1788829"/>
              <a:ext cx="285" cy="133498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166535" y="312124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64867" y="3121241"/>
              <a:ext cx="351502" cy="371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179760" y="312124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35172" y="2270369"/>
              <a:ext cx="982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1</a:t>
              </a:r>
              <a:r>
                <a:rPr lang="en-GB" dirty="0"/>
                <a:t> = g(s</a:t>
              </a:r>
              <a:r>
                <a:rPr lang="en-GB" baseline="-25000" dirty="0"/>
                <a:t>1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41642" y="2270369"/>
              <a:ext cx="982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2</a:t>
              </a:r>
              <a:r>
                <a:rPr lang="en-GB" dirty="0"/>
                <a:t> = g(s</a:t>
              </a:r>
              <a:r>
                <a:rPr lang="en-GB" baseline="-25000" dirty="0"/>
                <a:t>2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348343" y="2270369"/>
              <a:ext cx="9829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3</a:t>
              </a:r>
              <a:r>
                <a:rPr lang="en-GB" dirty="0"/>
                <a:t> = g(s</a:t>
              </a:r>
              <a:r>
                <a:rPr lang="en-GB" baseline="-25000" dirty="0"/>
                <a:t>3</a:t>
              </a:r>
              <a:r>
                <a:rPr lang="en-GB" dirty="0"/>
                <a:t>)</a:t>
              </a:r>
              <a:endParaRPr lang="en-GB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758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1610772" y="1142498"/>
            <a:ext cx="8370954" cy="2373049"/>
            <a:chOff x="1610772" y="1142498"/>
            <a:chExt cx="8370954" cy="2373049"/>
          </a:xfrm>
        </p:grpSpPr>
        <p:grpSp>
          <p:nvGrpSpPr>
            <p:cNvPr id="50" name="Group 49"/>
            <p:cNvGrpSpPr/>
            <p:nvPr/>
          </p:nvGrpSpPr>
          <p:grpSpPr>
            <a:xfrm>
              <a:off x="3600430" y="2364188"/>
              <a:ext cx="1461997" cy="288000"/>
              <a:chOff x="3600451" y="2342137"/>
              <a:chExt cx="1461997" cy="2880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710019" y="2342137"/>
                <a:ext cx="1352429" cy="288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600451" y="2342137"/>
                <a:ext cx="109568" cy="288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9" name="Rectangle 38"/>
            <p:cNvSpPr/>
            <p:nvPr/>
          </p:nvSpPr>
          <p:spPr>
            <a:xfrm>
              <a:off x="7620442" y="1483948"/>
              <a:ext cx="1455801" cy="288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602522" y="1483948"/>
              <a:ext cx="1455801" cy="288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06647" y="1485997"/>
              <a:ext cx="1455801" cy="288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610772" y="1485997"/>
              <a:ext cx="1455801" cy="2880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51017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0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58342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65667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2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72992" y="1419497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3</a:t>
              </a:r>
            </a:p>
          </p:txBody>
        </p:sp>
        <p:cxnSp>
          <p:nvCxnSpPr>
            <p:cNvPr id="9" name="Straight Arrow Connector 8"/>
            <p:cNvCxnSpPr>
              <a:stCxn id="26" idx="3"/>
              <a:endCxn id="28" idx="1"/>
            </p:cNvCxnSpPr>
            <p:nvPr/>
          </p:nvCxnSpPr>
          <p:spPr>
            <a:xfrm>
              <a:off x="3066573" y="1629997"/>
              <a:ext cx="5400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28" idx="3"/>
              <a:endCxn id="37" idx="1"/>
            </p:cNvCxnSpPr>
            <p:nvPr/>
          </p:nvCxnSpPr>
          <p:spPr>
            <a:xfrm flipV="1">
              <a:off x="5062448" y="1627948"/>
              <a:ext cx="540074" cy="204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37" idx="3"/>
              <a:endCxn id="39" idx="1"/>
            </p:cNvCxnSpPr>
            <p:nvPr/>
          </p:nvCxnSpPr>
          <p:spPr>
            <a:xfrm>
              <a:off x="7058323" y="1627948"/>
              <a:ext cx="56211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854117" y="1142499"/>
              <a:ext cx="110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1</a:t>
              </a:r>
              <a:r>
                <a:rPr lang="en-GB" dirty="0"/>
                <a:t> = x(s</a:t>
              </a:r>
              <a:r>
                <a:rPr lang="en-GB" baseline="-25000" dirty="0"/>
                <a:t>0</a:t>
              </a:r>
              <a:r>
                <a:rPr lang="en-GB" dirty="0"/>
                <a:t>P)</a:t>
              </a:r>
              <a:endParaRPr lang="en-GB" baseline="-25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61441" y="1142499"/>
              <a:ext cx="110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2</a:t>
              </a:r>
              <a:r>
                <a:rPr lang="en-GB" dirty="0"/>
                <a:t> = x(s</a:t>
              </a:r>
              <a:r>
                <a:rPr lang="en-GB" baseline="-25000" dirty="0"/>
                <a:t>1</a:t>
              </a:r>
              <a:r>
                <a:rPr lang="en-GB" dirty="0"/>
                <a:t>P)</a:t>
              </a:r>
              <a:endParaRPr lang="en-GB" baseline="-25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868765" y="1142498"/>
              <a:ext cx="1101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</a:t>
              </a:r>
              <a:r>
                <a:rPr lang="en-GB" baseline="-25000" dirty="0"/>
                <a:t>3</a:t>
              </a:r>
              <a:r>
                <a:rPr lang="en-GB" dirty="0"/>
                <a:t> = x(s</a:t>
              </a:r>
              <a:r>
                <a:rPr lang="en-GB" baseline="-25000" dirty="0"/>
                <a:t>2</a:t>
              </a:r>
              <a:r>
                <a:rPr lang="en-GB" dirty="0"/>
                <a:t>P)</a:t>
              </a:r>
              <a:endParaRPr lang="en-GB" baseline="-25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638362" y="140261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…</a:t>
              </a:r>
            </a:p>
          </p:txBody>
        </p:sp>
        <p:cxnSp>
          <p:nvCxnSpPr>
            <p:cNvPr id="16" name="Straight Arrow Connector 15"/>
            <p:cNvCxnSpPr>
              <a:stCxn id="39" idx="3"/>
            </p:cNvCxnSpPr>
            <p:nvPr/>
          </p:nvCxnSpPr>
          <p:spPr>
            <a:xfrm>
              <a:off x="9076243" y="1627948"/>
              <a:ext cx="56211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4334263" y="1788829"/>
              <a:ext cx="571" cy="576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169527" y="2290033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37064" y="1880817"/>
              <a:ext cx="11322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1</a:t>
              </a:r>
              <a:r>
                <a:rPr lang="en-GB" dirty="0"/>
                <a:t> = x(s</a:t>
              </a:r>
              <a:r>
                <a:rPr lang="en-GB" baseline="-25000" dirty="0"/>
                <a:t>1</a:t>
              </a:r>
              <a:r>
                <a:rPr lang="en-GB" dirty="0"/>
                <a:t>Q)</a:t>
              </a:r>
              <a:endParaRPr lang="en-GB" baseline="-250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251982" y="1883402"/>
              <a:ext cx="11322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2</a:t>
              </a:r>
              <a:r>
                <a:rPr lang="en-GB" dirty="0"/>
                <a:t> = x(s</a:t>
              </a:r>
              <a:r>
                <a:rPr lang="en-GB" baseline="-25000" dirty="0"/>
                <a:t>2</a:t>
              </a:r>
              <a:r>
                <a:rPr lang="en-GB" dirty="0"/>
                <a:t>Q)</a:t>
              </a:r>
              <a:endParaRPr lang="en-GB" baseline="-25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301363" y="1880702"/>
              <a:ext cx="11322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3</a:t>
              </a:r>
              <a:r>
                <a:rPr lang="en-GB" dirty="0"/>
                <a:t> = x(s</a:t>
              </a:r>
              <a:r>
                <a:rPr lang="en-GB" baseline="-25000" dirty="0"/>
                <a:t>3</a:t>
              </a:r>
              <a:r>
                <a:rPr lang="en-GB" dirty="0"/>
                <a:t>Q)</a:t>
              </a:r>
              <a:endParaRPr lang="en-GB" baseline="-25000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5595184" y="2364188"/>
              <a:ext cx="1461997" cy="288000"/>
              <a:chOff x="3600451" y="2342137"/>
              <a:chExt cx="1461997" cy="2880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3710019" y="2342137"/>
                <a:ext cx="1352429" cy="288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600451" y="2342137"/>
                <a:ext cx="109568" cy="288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6166373" y="2290033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2</a:t>
              </a: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>
              <a:off x="6341063" y="1780068"/>
              <a:ext cx="571" cy="576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/>
            <p:cNvGrpSpPr/>
            <p:nvPr/>
          </p:nvGrpSpPr>
          <p:grpSpPr>
            <a:xfrm>
              <a:off x="7614246" y="2364188"/>
              <a:ext cx="1461997" cy="288000"/>
              <a:chOff x="3600451" y="2342137"/>
              <a:chExt cx="1461997" cy="28800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3710019" y="2342137"/>
                <a:ext cx="1352429" cy="288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600451" y="2342137"/>
                <a:ext cx="109568" cy="2880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>
              <a:off x="8166798" y="2284808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</a:t>
              </a:r>
              <a:r>
                <a:rPr lang="en-GB" baseline="-25000" dirty="0"/>
                <a:t>3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H="1">
              <a:off x="8355981" y="1780068"/>
              <a:ext cx="571" cy="576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3712832" y="3227547"/>
              <a:ext cx="1352429" cy="288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957726" y="3227547"/>
              <a:ext cx="1352429" cy="288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318985" y="3227547"/>
              <a:ext cx="1352429" cy="2880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 flipH="1">
              <a:off x="3721906" y="2651970"/>
              <a:ext cx="571" cy="57600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H="1">
              <a:off x="5061293" y="2645698"/>
              <a:ext cx="571" cy="57600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5713545" y="2652188"/>
              <a:ext cx="258272" cy="575359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7048390" y="2659365"/>
              <a:ext cx="258272" cy="575359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H="1">
              <a:off x="7316665" y="2645698"/>
              <a:ext cx="396037" cy="583801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H="1">
              <a:off x="8680206" y="2659365"/>
              <a:ext cx="396037" cy="583801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41293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64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Bancha Upanan</dc:creator>
  <cp:lastModifiedBy>Bancha Upanan</cp:lastModifiedBy>
  <cp:revision>6</cp:revision>
  <dcterms:created xsi:type="dcterms:W3CDTF">2016-07-02T18:00:06Z</dcterms:created>
  <dcterms:modified xsi:type="dcterms:W3CDTF">2016-07-03T22:00:01Z</dcterms:modified>
</cp:coreProperties>
</file>